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Source Code Pro" panose="020B0604020202020204" charset="0"/>
      <p:regular r:id="rId11"/>
      <p:bold r:id="rId12"/>
    </p:embeddedFont>
    <p:embeddedFont>
      <p:font typeface="Amatic SC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6029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-1979825" y="-292825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Exit Interview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-2615025" y="1492125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Jose Ortiz</a:t>
            </a:r>
          </a:p>
        </p:txBody>
      </p:sp>
      <p:pic>
        <p:nvPicPr>
          <p:cNvPr id="58" name="Shape 58" descr="watever 29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215" y="0"/>
            <a:ext cx="28932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Family background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Personal challenges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Hands on stuff </a:t>
            </a:r>
          </a:p>
        </p:txBody>
      </p:sp>
      <p:pic>
        <p:nvPicPr>
          <p:cNvPr id="65" name="Shape 65" descr="watever 1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025" y="199249"/>
            <a:ext cx="5380089" cy="3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famil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125140" y="1125150"/>
            <a:ext cx="289322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-99275" y="954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Soccer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Cross Country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Ap Spanish Language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Walked on heels</a:t>
            </a:r>
          </a:p>
        </p:txBody>
      </p:sp>
      <p:pic>
        <p:nvPicPr>
          <p:cNvPr id="73" name="Shape 73" descr="momentom 0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700" y="-236625"/>
            <a:ext cx="4710376" cy="353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momentom 82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500" y="2017549"/>
            <a:ext cx="6085550" cy="365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Job Shadow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Mechanic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Hands on activity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Experience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74" y="8"/>
            <a:ext cx="4463925" cy="29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2" y="2300982"/>
            <a:ext cx="4271575" cy="284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49425" y="23057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Post-high School Plans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CSU Bakersfield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Electrical Engineering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2nd major in mathematics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Why not Mechanic?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725" y="3186277"/>
            <a:ext cx="3775350" cy="166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237" y="1542175"/>
            <a:ext cx="402907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Automotive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Auto 1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Auto 2</a:t>
            </a:r>
          </a:p>
        </p:txBody>
      </p:sp>
      <p:pic>
        <p:nvPicPr>
          <p:cNvPr id="97" name="Shape 97" descr="watever 28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850" y="2003525"/>
            <a:ext cx="5582149" cy="313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Leaving LHS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LHS Experience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 did teachers shaped me?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 descr="New 2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2038350"/>
            <a:ext cx="6511002" cy="323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88" y="1017213"/>
            <a:ext cx="4758025" cy="412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Source Code Pro</vt:lpstr>
      <vt:lpstr>Amatic SC</vt:lpstr>
      <vt:lpstr>beach-day</vt:lpstr>
      <vt:lpstr>Exit Interview</vt:lpstr>
      <vt:lpstr>About me</vt:lpstr>
      <vt:lpstr>High School Experience</vt:lpstr>
      <vt:lpstr>Job Shadow</vt:lpstr>
      <vt:lpstr>Post-high School Plans</vt:lpstr>
      <vt:lpstr>Pathway</vt:lpstr>
      <vt:lpstr>Leaving LHS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Interview</dc:title>
  <cp:lastModifiedBy>User</cp:lastModifiedBy>
  <cp:revision>1</cp:revision>
  <dcterms:modified xsi:type="dcterms:W3CDTF">2017-01-26T23:58:35Z</dcterms:modified>
</cp:coreProperties>
</file>